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80DC2-17CE-4CE3-8DB0-747B18A1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B0247B-E138-4869-851F-616C3A2B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EB8-6F23-4CEB-816D-B38D7C7811B8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3871AB-9FB3-46CE-836E-CA72C7BC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A4A246-BF8C-4945-A4FF-FDEE0C82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5CB4A-FEC2-4C5E-A325-B5FFF09AF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57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8CCA01-F565-4B97-93E2-27B0A46BA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10A644-A555-4E58-B3C5-52A4DF942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452DBD-B4AC-4208-82FF-53F9AFD7E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0EB8-6F23-4CEB-816D-B38D7C7811B8}" type="datetimeFigureOut">
              <a:rPr kumimoji="1" lang="ja-JP" altLang="en-US" smtClean="0"/>
              <a:t>2023/9/16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08CA3E-B5F1-4B7A-BDCD-867B9C1A9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F6C585-6E59-4FDC-A6F1-20CA22950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5CB4A-FEC2-4C5E-A325-B5FFF09AF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6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D7C6FA26-324A-42AB-958D-FF9BEB87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b="1">
                <a:solidFill>
                  <a:srgbClr val="FF0000"/>
                </a:solidFill>
              </a:rPr>
              <a:t>★「</a:t>
            </a:r>
            <a:r>
              <a:rPr kumimoji="1" lang="ja-JP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ゴルフ８ヴァリアントｅＴＳＩスタイル」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FDAB19B-7937-4F44-A4D4-24283306855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F77D66BB-E2EB-4DC3-A487-988BBDBF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b="1">
                <a:solidFill>
                  <a:srgbClr val="FF0000"/>
                </a:solidFill>
              </a:rPr>
              <a:t>★「</a:t>
            </a:r>
            <a:r>
              <a:rPr kumimoji="1" lang="ja-JP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ゴルフ</a:t>
            </a:r>
            <a:r>
              <a:rPr kumimoji="1" lang="en-US" altLang="ja-JP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ja-JP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TDI</a:t>
            </a:r>
            <a:r>
              <a:rPr lang="ja-JP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R-Line</a:t>
            </a:r>
            <a:r>
              <a:rPr kumimoji="1" lang="ja-JP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kumimoji="1" lang="ja-JP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439DAFD-79E4-4D2E-8F56-45547A39E5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61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★「ゴルフ８ヴァリアントｅＴＳＩスタイル」</vt:lpstr>
      <vt:lpstr>★「ゴルフ8 TDI R-Line」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★「ゴルフ８ヴァリアントｅＴＳＩスタイル」</dc:title>
  <dc:creator>Babasaki Takayuki (VJS - JP/Tokyo)</dc:creator>
  <cp:lastModifiedBy>Babasaki Takayuki (VJS - JP/Tokyo)</cp:lastModifiedBy>
  <cp:revision>1</cp:revision>
  <dcterms:created xsi:type="dcterms:W3CDTF">2023-09-16T08:08:27Z</dcterms:created>
  <dcterms:modified xsi:type="dcterms:W3CDTF">2023-09-16T08:08:27Z</dcterms:modified>
</cp:coreProperties>
</file>